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7" r:id="rId61"/>
    <p:sldId id="318" r:id="rId6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5" d="100"/>
          <a:sy n="65" d="100"/>
        </p:scale>
        <p:origin x="-2964" y="-10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Хор «Созвучие». Творческий путь.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«</a:t>
            </a:r>
            <a:r>
              <a:rPr lang="en-US" sz="3200" dirty="0" smtClean="0"/>
              <a:t>Yesterday</a:t>
            </a:r>
            <a:r>
              <a:rPr lang="ru-RU" sz="3200" dirty="0" smtClean="0"/>
              <a:t>»</a:t>
            </a:r>
            <a:r>
              <a:rPr lang="en-US" sz="3200" dirty="0" smtClean="0"/>
              <a:t> </a:t>
            </a:r>
            <a:r>
              <a:rPr lang="ru-RU" sz="3200" dirty="0" smtClean="0"/>
              <a:t>муз. </a:t>
            </a:r>
            <a:r>
              <a:rPr lang="ru-RU" sz="3200" dirty="0" err="1" smtClean="0"/>
              <a:t>Дж.Леннон-П.Маккартни</a:t>
            </a:r>
            <a:r>
              <a:rPr lang="ru-RU" sz="3200" dirty="0" smtClean="0"/>
              <a:t>, переложение </a:t>
            </a:r>
            <a:r>
              <a:rPr lang="ru-RU" sz="3200" dirty="0" err="1" smtClean="0"/>
              <a:t>О.Шапиро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29844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юлино с флешки\хор\юбилейный\прейзи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04468"/>
            <a:ext cx="7195574" cy="480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095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D:\юлино с флешки\хор\юбилейный\прейзи\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0"/>
          <a:stretch/>
        </p:blipFill>
        <p:spPr bwMode="auto">
          <a:xfrm>
            <a:off x="1907704" y="0"/>
            <a:ext cx="52059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77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97888" y="2204864"/>
            <a:ext cx="81369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3600" dirty="0" smtClean="0"/>
              <a:t>«</a:t>
            </a:r>
            <a:r>
              <a:rPr lang="en-US" sz="3600" dirty="0" smtClean="0"/>
              <a:t>Ave Maria</a:t>
            </a:r>
            <a:r>
              <a:rPr lang="ru-RU" sz="3600" dirty="0" smtClean="0"/>
              <a:t>»</a:t>
            </a:r>
            <a:r>
              <a:rPr lang="en-US" sz="3600" dirty="0" smtClean="0"/>
              <a:t> </a:t>
            </a:r>
            <a:r>
              <a:rPr lang="ru-RU" sz="3600" dirty="0" smtClean="0"/>
              <a:t>муз. </a:t>
            </a:r>
            <a:r>
              <a:rPr lang="ru-RU" sz="3600" dirty="0" err="1" smtClean="0"/>
              <a:t>Ф.Шуберта</a:t>
            </a:r>
            <a:r>
              <a:rPr lang="ru-RU" sz="3600" dirty="0" smtClean="0"/>
              <a:t>, сл. </a:t>
            </a:r>
            <a:r>
              <a:rPr lang="ru-RU" sz="3600" dirty="0" err="1" smtClean="0"/>
              <a:t>В.Скотт</a:t>
            </a:r>
            <a:endParaRPr lang="ru-RU" sz="3600" dirty="0" smtClean="0"/>
          </a:p>
          <a:p>
            <a:pPr marL="285750" indent="-285750">
              <a:buFont typeface="Wingdings" pitchFamily="2" charset="2"/>
              <a:buChar char="ü"/>
            </a:pPr>
            <a:endParaRPr lang="ru-RU" sz="3600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sz="3600" dirty="0" smtClean="0"/>
              <a:t>«Четыре таракана и сверчок» итальянская народная песня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00180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D:\юлино с флешки\хор\юбилейный\прейзи\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0"/>
          <a:stretch/>
        </p:blipFill>
        <p:spPr bwMode="auto">
          <a:xfrm>
            <a:off x="1907704" y="0"/>
            <a:ext cx="52059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51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D:\юлино с флешки\хор\юбилейный\прейзи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5973"/>
            <a:ext cx="9144000" cy="687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69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D:\юлино с флешки\хор\юбилейный\прейзи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4" y="0"/>
            <a:ext cx="9146294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38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D:\юлино с флешки\хор\юбилейный\прейзи\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14" y="-99392"/>
            <a:ext cx="9173613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095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D:\юлино с флешки\хор\юбилейный\прейзи\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00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D:\юлино с флешки\хор\юбилейный\прейзи\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62" y="0"/>
            <a:ext cx="9398244" cy="710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47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юлино с флешки\хор\юбилейный\прейзи\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20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D:\юлино с флешки\хор\юбилейный\прейзи\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59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D:\юлино с флешки\хор\юбилейный\прейзи\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4" y="0"/>
            <a:ext cx="9131096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272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3600" dirty="0"/>
              <a:t>«В небе тают </a:t>
            </a:r>
            <a:r>
              <a:rPr lang="ru-RU" sz="3600" dirty="0" smtClean="0"/>
              <a:t>облака» муз. </a:t>
            </a:r>
            <a:r>
              <a:rPr lang="ru-RU" sz="3600" dirty="0" err="1" smtClean="0"/>
              <a:t>Ю.Чичков</a:t>
            </a:r>
            <a:r>
              <a:rPr lang="ru-RU" sz="3600" dirty="0" smtClean="0"/>
              <a:t>, сл. </a:t>
            </a:r>
            <a:r>
              <a:rPr lang="ru-RU" sz="3600" dirty="0" err="1" smtClean="0"/>
              <a:t>Ф.Тютчев</a:t>
            </a:r>
            <a:endParaRPr lang="ru-RU" sz="3600" dirty="0" smtClean="0"/>
          </a:p>
          <a:p>
            <a:pPr>
              <a:buFont typeface="Wingdings" pitchFamily="2" charset="2"/>
              <a:buChar char="Ø"/>
            </a:pPr>
            <a:r>
              <a:rPr lang="en-US" sz="3600" dirty="0" smtClean="0"/>
              <a:t>«</a:t>
            </a:r>
            <a:r>
              <a:rPr lang="ru-RU" sz="3600" dirty="0" err="1"/>
              <a:t>Щедрик</a:t>
            </a:r>
            <a:r>
              <a:rPr lang="en-US" sz="3600" dirty="0" smtClean="0"/>
              <a:t>»</a:t>
            </a:r>
            <a:r>
              <a:rPr lang="ru-RU" sz="3600" dirty="0" smtClean="0"/>
              <a:t> украинская народная песня</a:t>
            </a:r>
            <a:endParaRPr lang="ru-RU" sz="3600" dirty="0"/>
          </a:p>
          <a:p>
            <a:pPr>
              <a:buFont typeface="Wingdings" pitchFamily="2" charset="2"/>
              <a:buChar char="Ø"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86033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5058" name="Picture 2" descr="D:\юлино с флешки\хор\юбилейный\прейзи\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92" y="0"/>
            <a:ext cx="92132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488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4" name="Picture 2" descr="D:\юлино с флешки\хор\юбилейный\прейзи\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" y="-20852"/>
            <a:ext cx="9142294" cy="6878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59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«</a:t>
            </a:r>
            <a:r>
              <a:rPr lang="en-US" sz="3200" dirty="0"/>
              <a:t>Ave Maria</a:t>
            </a:r>
            <a:r>
              <a:rPr lang="ru-RU" sz="3200" dirty="0"/>
              <a:t>» </a:t>
            </a:r>
            <a:r>
              <a:rPr lang="ru-RU" sz="3200" dirty="0" smtClean="0"/>
              <a:t>муз. </a:t>
            </a:r>
            <a:r>
              <a:rPr lang="ru-RU" sz="3200" dirty="0" err="1" smtClean="0"/>
              <a:t>Д.Каччини</a:t>
            </a:r>
            <a:r>
              <a:rPr lang="ru-RU" sz="3200" dirty="0" smtClean="0"/>
              <a:t>, обработка для хора </a:t>
            </a:r>
            <a:r>
              <a:rPr lang="ru-RU" sz="3200" dirty="0" err="1" smtClean="0"/>
              <a:t>М.Махориной</a:t>
            </a:r>
            <a:endParaRPr lang="ru-RU" sz="3200" dirty="0"/>
          </a:p>
          <a:p>
            <a:endParaRPr lang="ru-RU" sz="3200" dirty="0" smtClean="0"/>
          </a:p>
          <a:p>
            <a:r>
              <a:rPr lang="ru-RU" sz="3200" dirty="0" smtClean="0"/>
              <a:t>«</a:t>
            </a:r>
            <a:r>
              <a:rPr lang="ru-RU" sz="3200" dirty="0"/>
              <a:t>Хорошенький-молоденький</a:t>
            </a:r>
            <a:r>
              <a:rPr lang="ru-RU" sz="3200" dirty="0" smtClean="0"/>
              <a:t>» русская народная песня в обработке </a:t>
            </a:r>
            <a:r>
              <a:rPr lang="ru-RU" sz="3200" dirty="0" err="1" smtClean="0"/>
              <a:t>О.Юргенштейна</a:t>
            </a:r>
            <a:endParaRPr lang="ru-RU" sz="3200" dirty="0"/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63258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0" name="Picture 2" descr="D:\юлино с флешки\хор\юбилейный\прейзи\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-165100"/>
            <a:ext cx="4681538" cy="702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423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86" name="Picture 2" descr="D:\юлино с флешки\хор\юбилейный\прейзи\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723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2" name="Picture 2" descr="D:\юлино с флешки\хор\юбилейный\прейзи\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328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38" name="Picture 2" descr="D:\юлино с флешки\хор\юбилейный\прейзи\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446" y="0"/>
            <a:ext cx="9167446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39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4" name="Picture 2" descr="D:\юлино с флешки\хор\юбилейный\прейзи\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0"/>
            <a:ext cx="4681537" cy="702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65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0" name="Picture 2" descr="D:\юлино с флешки\хор\юбилейный\прейзи\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6" y="-12685"/>
            <a:ext cx="9135543" cy="6870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334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 descr="D:\юлино с флешки\хор\юбилейный\прейзи\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351" y="0"/>
            <a:ext cx="4681538" cy="702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1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 descr="D:\юлино с флешки\хор\юбилейный\прейзи\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-165100"/>
            <a:ext cx="4681538" cy="702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318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4818" name="Picture 2" descr="D:\юлино с флешки\хор\юбилейный\прейзи\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12" y="0"/>
            <a:ext cx="915231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16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«Не ветер вея с высоты</a:t>
            </a:r>
            <a:r>
              <a:rPr lang="ru-RU" sz="3200" dirty="0" smtClean="0"/>
              <a:t>» муз. </a:t>
            </a:r>
            <a:r>
              <a:rPr lang="ru-RU" sz="3200" dirty="0" err="1" smtClean="0"/>
              <a:t>Н.Римский</a:t>
            </a:r>
            <a:r>
              <a:rPr lang="ru-RU" sz="3200" dirty="0" smtClean="0"/>
              <a:t>-Корсаков, сл. </a:t>
            </a:r>
            <a:r>
              <a:rPr lang="ru-RU" sz="3200" dirty="0" err="1" smtClean="0"/>
              <a:t>А.Толстой</a:t>
            </a:r>
            <a:r>
              <a:rPr lang="ru-RU" sz="3200" dirty="0" smtClean="0"/>
              <a:t>, переложение </a:t>
            </a:r>
            <a:r>
              <a:rPr lang="ru-RU" sz="3200" dirty="0" err="1" smtClean="0"/>
              <a:t>А.Егорова</a:t>
            </a:r>
            <a:endParaRPr lang="ru-RU" sz="3200" dirty="0"/>
          </a:p>
          <a:p>
            <a:r>
              <a:rPr lang="ru-RU" sz="3200" dirty="0"/>
              <a:t>«Про Емелю</a:t>
            </a:r>
            <a:r>
              <a:rPr lang="ru-RU" sz="3200" dirty="0" smtClean="0"/>
              <a:t>» мух. </a:t>
            </a:r>
            <a:r>
              <a:rPr lang="ru-RU" sz="3200" dirty="0" err="1" smtClean="0"/>
              <a:t>А.Дубравин</a:t>
            </a:r>
            <a:r>
              <a:rPr lang="ru-RU" sz="3200" dirty="0" smtClean="0"/>
              <a:t>, сл. </a:t>
            </a:r>
            <a:r>
              <a:rPr lang="ru-RU" sz="3200" dirty="0" err="1" smtClean="0"/>
              <a:t>В.Суслова</a:t>
            </a:r>
            <a:endParaRPr lang="ru-RU" sz="3200" dirty="0"/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24644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D:\юлино с флешки\хор\юбилейный\прейзи\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708"/>
            <a:ext cx="4681538" cy="702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253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D:\юлино с флешки\хор\юбилейный\прейзи\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36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D:\юлино с флешки\хор\юбилейный\прейзи\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7023100" cy="468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20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D:\юлино с флешки\хор\юбилейный\прейзи\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993" y="-43771"/>
            <a:ext cx="4681538" cy="702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55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D:\юлино с флешки\хор\юбилейный\прейзи\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59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D:\юлино с флешки\хор\юбилейный\прейзи\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8" y="-22630"/>
            <a:ext cx="9175758" cy="688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560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D:\юлино с флешки\хор\юбилейный\прейзи\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" y="0"/>
            <a:ext cx="91439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4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«Жди меня</a:t>
            </a:r>
            <a:r>
              <a:rPr lang="ru-RU" sz="3200" dirty="0" smtClean="0"/>
              <a:t>», муз. </a:t>
            </a:r>
            <a:r>
              <a:rPr lang="ru-RU" sz="3200" dirty="0" err="1" smtClean="0"/>
              <a:t>К.Молчанов</a:t>
            </a:r>
            <a:r>
              <a:rPr lang="ru-RU" sz="3200" dirty="0" smtClean="0"/>
              <a:t>, сл. </a:t>
            </a:r>
            <a:r>
              <a:rPr lang="ru-RU" sz="3200" dirty="0" err="1" smtClean="0"/>
              <a:t>К.Симонова</a:t>
            </a:r>
            <a:r>
              <a:rPr lang="ru-RU" sz="3200" dirty="0" smtClean="0"/>
              <a:t> </a:t>
            </a:r>
            <a:endParaRPr lang="ru-RU" sz="3200" dirty="0"/>
          </a:p>
          <a:p>
            <a:endParaRPr lang="ru-RU" sz="3200" dirty="0" smtClean="0"/>
          </a:p>
          <a:p>
            <a:r>
              <a:rPr lang="ru-RU" sz="3200" dirty="0" smtClean="0"/>
              <a:t>«</a:t>
            </a:r>
            <a:r>
              <a:rPr lang="ru-RU" sz="3200" dirty="0"/>
              <a:t>Майский вальс</a:t>
            </a:r>
            <a:r>
              <a:rPr lang="ru-RU" sz="3200" dirty="0" smtClean="0"/>
              <a:t>» муз. </a:t>
            </a:r>
            <a:r>
              <a:rPr lang="ru-RU" sz="3200" dirty="0" err="1" smtClean="0"/>
              <a:t>И.Лученка</a:t>
            </a:r>
            <a:r>
              <a:rPr lang="ru-RU" sz="3200" dirty="0" smtClean="0"/>
              <a:t>, сл. </a:t>
            </a:r>
            <a:r>
              <a:rPr lang="ru-RU" sz="3200" dirty="0" err="1" smtClean="0"/>
              <a:t>М.Ясеня</a:t>
            </a:r>
            <a:endParaRPr lang="ru-RU" sz="3200" dirty="0"/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9962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D:\юлино с флешки\хор\юбилейный\прейзи\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83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D:\юлино с флешки\хор\юбилейный\прейзи\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053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D:\юлино с флешки\хор\юбилейный\прейзи\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644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D:\юлино с флешки\хор\юбилейный\прейзи\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0"/>
            <a:ext cx="611199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64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D:\юлино с флешки\хор\юбилейный\прейзи\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0"/>
            <a:ext cx="57193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85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D:\юлино с флешки\хор\юбилейный\прейзи\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144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D:\юлино с флешки\хор\юбилейный\прейзи\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31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D:\юлино с флешки\хор\юбилейный\прейзи\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5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194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«В деревне было в </a:t>
            </a:r>
            <a:r>
              <a:rPr lang="ru-RU" sz="3200" dirty="0"/>
              <a:t>О</a:t>
            </a:r>
            <a:r>
              <a:rPr lang="ru-RU" sz="3200" dirty="0" smtClean="0"/>
              <a:t>льховке» русская народная песня в обработке </a:t>
            </a:r>
            <a:r>
              <a:rPr lang="ru-RU" sz="3200" dirty="0" err="1" smtClean="0"/>
              <a:t>Ю.Тугариной</a:t>
            </a:r>
            <a:endParaRPr lang="ru-RU" sz="3200" dirty="0"/>
          </a:p>
          <a:p>
            <a:endParaRPr lang="ru-RU" sz="3200" dirty="0" smtClean="0"/>
          </a:p>
          <a:p>
            <a:r>
              <a:rPr lang="ru-RU" sz="3200" dirty="0" smtClean="0"/>
              <a:t>«</a:t>
            </a:r>
            <a:r>
              <a:rPr lang="ru-RU" sz="3200" dirty="0"/>
              <a:t>Улетели журавли</a:t>
            </a:r>
            <a:r>
              <a:rPr lang="ru-RU" sz="3200" dirty="0" smtClean="0"/>
              <a:t>» муз. </a:t>
            </a:r>
            <a:r>
              <a:rPr lang="ru-RU" sz="3200" dirty="0" err="1" smtClean="0"/>
              <a:t>С.Плешак</a:t>
            </a:r>
            <a:r>
              <a:rPr lang="ru-RU" sz="3200" dirty="0" smtClean="0"/>
              <a:t>, сл. </a:t>
            </a:r>
            <a:r>
              <a:rPr lang="ru-RU" sz="3200" dirty="0" err="1" smtClean="0"/>
              <a:t>Е.Благинина</a:t>
            </a:r>
            <a:endParaRPr lang="ru-RU" sz="3200" dirty="0"/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91708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D:\юлино с флешки\хор\юбилейный\прейзи\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300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D:\юлино с флешки\хор\юбилейный\прейзи\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385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D:\юлино с флешки\хор\юбилейный\прейзи\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6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D:\юлино с флешки\хор\юбилейный\прейзи\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43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D:\юлино с флешки\хор\юбилейный\прейзи\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558" y="0"/>
            <a:ext cx="49685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523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D:\юлино с флешки\хор\юбилейный\прейзи\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804"/>
            <a:ext cx="9144000" cy="6885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71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D:\юлино с флешки\хор\юбилейный\прейзи\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33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289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D:\юлино с флешки\хор\юбилейный\прейзи\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8" cy="6922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2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D:\юлино с флешки\хор\юбилейный\прейзи\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250" y="0"/>
            <a:ext cx="4681538" cy="699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296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D:\юлино с флешки\хор\юбилейный\прейзи\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27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D:\юлино с флешки\хор\юбилейный\прейзи\5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3" r="11958" b="991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01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D:\юлино с флешки\хор\юбилейный\прейзи\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82"/>
            <a:ext cx="9144000" cy="6842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6129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D:\юлино с флешки\хор\юбилейный\прейзи\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566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D:\юлино с флешки\хор\юбилейный\прейзи\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536" y="0"/>
            <a:ext cx="92770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87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D:\юлино с флешки\хор\юбилейный\прейзи\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98" y="4946"/>
            <a:ext cx="9150997" cy="6853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19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dirty="0"/>
              <a:t>«</a:t>
            </a:r>
            <a:r>
              <a:rPr lang="en-US" sz="3200" dirty="0"/>
              <a:t>Putin on the Ritz</a:t>
            </a:r>
            <a:r>
              <a:rPr lang="ru-RU" sz="3200" dirty="0"/>
              <a:t>» </a:t>
            </a:r>
            <a:r>
              <a:rPr lang="ru-RU" sz="3200" dirty="0" smtClean="0"/>
              <a:t>            муз. </a:t>
            </a:r>
            <a:r>
              <a:rPr lang="ru-RU" sz="3200" dirty="0" err="1" smtClean="0"/>
              <a:t>И.Берлинг</a:t>
            </a:r>
            <a:endParaRPr lang="ru-RU" sz="3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50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D:\юлино с флешки\хор\юбилейный\прейзи\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0"/>
          <a:stretch/>
        </p:blipFill>
        <p:spPr bwMode="auto">
          <a:xfrm>
            <a:off x="1907704" y="0"/>
            <a:ext cx="52059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438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TM02455596[[fn=Весна]]</Template>
  <TotalTime>57</TotalTime>
  <Words>159</Words>
  <Application>Microsoft Office PowerPoint</Application>
  <PresentationFormat>Экран (4:3)</PresentationFormat>
  <Paragraphs>19</Paragraphs>
  <Slides>61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61</vt:i4>
      </vt:variant>
    </vt:vector>
  </HeadingPairs>
  <TitlesOfParts>
    <vt:vector size="62" baseType="lpstr">
      <vt:lpstr>Spring</vt:lpstr>
      <vt:lpstr>Хор «Созвучие». Творческий путь.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Тимур</dc:creator>
  <cp:lastModifiedBy>Светлана</cp:lastModifiedBy>
  <cp:revision>9</cp:revision>
  <dcterms:created xsi:type="dcterms:W3CDTF">2018-04-19T18:15:46Z</dcterms:created>
  <dcterms:modified xsi:type="dcterms:W3CDTF">2025-01-28T10:24:31Z</dcterms:modified>
</cp:coreProperties>
</file>